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8" r:id="rId12"/>
    <p:sldId id="269" r:id="rId13"/>
    <p:sldId id="270" r:id="rId14"/>
    <p:sldId id="271" r:id="rId15"/>
    <p:sldId id="272" r:id="rId16"/>
    <p:sldId id="264" r:id="rId17"/>
    <p:sldId id="265" r:id="rId18"/>
    <p:sldId id="266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057FF-6303-0D3F-7BC7-CBAE3B8DE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B766E3-E949-5DE7-0625-934A58FEF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67CA11-2BF1-03C3-59A5-783838039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7987-7730-42F6-9C08-C6E6BDE8455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558857-868D-61B4-2EB0-31E5CAE54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C981D5-FD55-1F9B-8F2C-4528D319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3C27-F78D-4F2A-AE08-D788F16895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06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6348A-841A-D0BB-A7B2-8675B5A2D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116D42-AA6B-8DE9-7D4C-6450C5300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88F7B-C97A-CA27-F62B-984CAF0BD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7987-7730-42F6-9C08-C6E6BDE8455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D9C530-0185-78DD-3C8A-A9C9720A0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4DBE2D-5FEA-A3A3-1DC2-05881EB1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3C27-F78D-4F2A-AE08-D788F16895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123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273C0A-BBFE-DE37-B855-4A2552676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6C22AA-0068-AC43-6E57-C967A04C5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598C21-9CA3-1267-1DD7-B6078B800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7987-7730-42F6-9C08-C6E6BDE8455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D3B11E-2494-29DA-70B9-D86130635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7F342B-6DB5-0928-F6C3-245E4DED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3C27-F78D-4F2A-AE08-D788F16895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672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2272A-E176-9832-4855-FED48A38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AE2566-D995-2655-BD43-7CBE5F29C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F45AD-052D-3BE4-2C42-0AFC52D2B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7987-7730-42F6-9C08-C6E6BDE8455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E133A9-4F4E-CA20-0F71-81E685E52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93861-66DF-23DC-A621-5E2EE9B8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3C27-F78D-4F2A-AE08-D788F16895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59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1F02AF-0D10-ED6E-44D9-E933BA851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86FD7E-0C9D-ABFF-835B-379776D9D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8B486E-145B-56F4-B994-EA79F536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7987-7730-42F6-9C08-C6E6BDE8455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8A7AB7-3A7F-76ED-9A42-5D2A336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2D681F-F8F5-78F0-E47C-90AA6A7A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3C27-F78D-4F2A-AE08-D788F16895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789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AC731-B8AD-372E-72BA-48EF282A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58994-179F-ABF9-AD87-69D94B28F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31768F-8329-71F5-26D3-B350FE43C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FFC18-41FD-C4B2-DA8F-7C9625621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7987-7730-42F6-9C08-C6E6BDE8455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7E4E13-60B0-CDEA-563F-D0B5D3C40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BDABBB-3853-D800-CC03-D218BD7A8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3C27-F78D-4F2A-AE08-D788F16895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390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80E17-CF7E-E5D6-3BD7-834CCE66E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B0B2BD-5994-6F10-30C0-BC0E8A5BB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365B4B-ABE2-7A29-BE7E-F1C7C4EF1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053938-660E-390F-703A-DFFF39A814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82410E-CE99-56E0-460A-0565E0C53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66BF1E-E7BE-2A32-A3A1-829ED11E5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7987-7730-42F6-9C08-C6E6BDE8455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2687D2-768A-CF4A-F82B-01A4B8DFE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0D02FB-345F-CDFB-22B3-C4A52F46F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3C27-F78D-4F2A-AE08-D788F16895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58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7CB66-38C9-0E09-687E-19A0AF40C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899861-FFF9-1EEE-C4B0-BB3C110DF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7987-7730-42F6-9C08-C6E6BDE8455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52D6FA-9E7B-20D0-B560-28261BB5E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708960-9414-0C82-7A5A-92F5A4BFD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3C27-F78D-4F2A-AE08-D788F16895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066513-4260-00D8-6F69-9E0F60692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7987-7730-42F6-9C08-C6E6BDE8455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F08AE7-3566-1B70-BB14-755EF4BAA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F5E7A4-8D22-227C-819B-5A51FDE89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3C27-F78D-4F2A-AE08-D788F16895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32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AD768-1996-A605-3415-2D5C637B9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8062F9-ED51-62BA-BA61-80AF08623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13C3F6-2CEE-D7AC-3983-7B34E9624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D49CA0-8499-A6EA-239A-00FB52F9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7987-7730-42F6-9C08-C6E6BDE8455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5AC05A-3406-0016-5E10-A41604606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13A1BF-9689-70F8-6C28-C16E5FA0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3C27-F78D-4F2A-AE08-D788F16895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886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C8F22-CC28-37E9-3D48-80216DC4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1D47F6-7B49-4336-0BD9-4C3BBE42F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CDEAA8-9F3D-32B7-30F2-278D0D89B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7B3BD4-5D77-51DD-2769-4E81B567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7987-7730-42F6-9C08-C6E6BDE8455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0509B2-C034-6F4A-B204-20B34E65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EA7E5D-B559-894E-8202-85C75C78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3C27-F78D-4F2A-AE08-D788F16895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771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5FDC7A-3CC2-0A54-B037-C8CC8EE73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4892DB-F17B-A979-AD17-E100D53A0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12B73D-F952-E0DB-65E7-FD01BD53F7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9C7987-7730-42F6-9C08-C6E6BDE8455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FA451B-ACE1-F333-B196-662A8CED1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4D5B1-898B-3762-4F36-B91C9267D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973C27-F78D-4F2A-AE08-D788F16895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97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Q1R9GdvoFjgP6gZ89DhVPB_KEMVjvLXT/view?usp=shari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DCDE6-8CDC-3371-047A-EC2981EEA5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C5F322-232C-4C60-F772-4056C82C42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47CB40-225B-A5BA-1AEF-C71B5E39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 descr="텍스트, 클립아트, 스크린샷, 로고이(가) 표시된 사진&#10;&#10;자동 생성된 설명">
            <a:extLst>
              <a:ext uri="{FF2B5EF4-FFF2-40B4-BE49-F238E27FC236}">
                <a16:creationId xmlns:a16="http://schemas.microsoft.com/office/drawing/2014/main" id="{019A7E96-9AA6-DBF7-E14C-E817F70B7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14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922490-43AC-FDA3-F74F-1639DF78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002B0A8-00D4-FF9F-7CC4-26534CB82515}"/>
              </a:ext>
            </a:extLst>
          </p:cNvPr>
          <p:cNvSpPr/>
          <p:nvPr/>
        </p:nvSpPr>
        <p:spPr>
          <a:xfrm>
            <a:off x="7758023" y="3508075"/>
            <a:ext cx="2789206" cy="1961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323820-339E-C279-54FC-D2872F260E98}"/>
              </a:ext>
            </a:extLst>
          </p:cNvPr>
          <p:cNvSpPr txBox="1"/>
          <p:nvPr/>
        </p:nvSpPr>
        <p:spPr>
          <a:xfrm>
            <a:off x="8015336" y="3778406"/>
            <a:ext cx="23751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ko-KR" sz="18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3"/>
              </a:rPr>
              <a:t>https://drive.google.com/file/d/1Q1R9GdvoFjgP6gZ89DhVPB_KEMVjvLXT/view?usp=sharing</a:t>
            </a:r>
            <a:endParaRPr lang="en-US" altLang="ko-KR" b="0" dirty="0">
              <a:effectLst/>
            </a:endParaRPr>
          </a:p>
          <a:p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388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175F65-4CBA-9903-AFB9-C90849F2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78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F757DD-B367-348E-6B04-4F0865E6D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5FC35322-DEEE-19C9-C817-A123D86D9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86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BACBFB-AC9F-4FF0-D379-EC8BD333D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16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7A6FFB-A3B3-41E2-9EC4-747626A6D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4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88F3A3-7C6B-311D-0E11-EA4C1EB87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50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7FCE85-24F2-95C9-8ADD-ED94C89A8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12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A51C02-B569-F989-E629-AACA9BB9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77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6AF8D7-597F-4722-F71B-729D5A75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98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C4AF44-131F-90E9-30B3-0B7368B66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4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15DDE-4955-81A2-AE06-C83FDD0B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CA13B4A-FDFE-41B5-D4E5-41FD24C0A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82685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427930-1AA7-5008-2A9C-AB987D6E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22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816B29-7097-A6D2-154D-EED42056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24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4E3880-1DDC-67A7-B4D3-D5B6A7C2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25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243694C7-B10E-B68F-2EAC-D5F0D3CFF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20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0FCD911-D10B-3F20-1F07-A8CE8FBD1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81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484CD1-51F0-B409-C2A6-46FFCB20B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5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5DBF50-F06E-F3E0-D122-445BEBD09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 descr="텍스트, 스크린샷, 만화 영화, 가축이(가) 표시된 사진&#10;&#10;자동 생성된 설명">
            <a:extLst>
              <a:ext uri="{FF2B5EF4-FFF2-40B4-BE49-F238E27FC236}">
                <a16:creationId xmlns:a16="http://schemas.microsoft.com/office/drawing/2014/main" id="{A723C59D-B549-3CB1-E7A1-4FD0CB5B2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81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C64FEA-36E3-E78F-2C7A-095158D66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52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EE3239-C5DB-918A-D465-614E3A452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5E455D-70B5-DA6F-2116-93320C575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49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850B92-C063-0D40-6CF4-AC093842B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53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B68F61-3D64-8024-5D70-7F4A2D3A9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36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AD3EDE-508F-C3AC-9E3A-2F94E4DB8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36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22</Words>
  <Application>Microsoft Office PowerPoint</Application>
  <PresentationFormat>와이드스크린</PresentationFormat>
  <Paragraphs>2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진영 최</dc:creator>
  <cp:lastModifiedBy>은지 김</cp:lastModifiedBy>
  <cp:revision>6</cp:revision>
  <dcterms:created xsi:type="dcterms:W3CDTF">2024-12-09T19:46:42Z</dcterms:created>
  <dcterms:modified xsi:type="dcterms:W3CDTF">2024-12-14T16:28:31Z</dcterms:modified>
</cp:coreProperties>
</file>